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478" r:id="rId2"/>
    <p:sldId id="485" r:id="rId3"/>
    <p:sldId id="265" r:id="rId4"/>
    <p:sldId id="349" r:id="rId5"/>
    <p:sldId id="348" r:id="rId6"/>
    <p:sldId id="350" r:id="rId7"/>
    <p:sldId id="354" r:id="rId8"/>
    <p:sldId id="353" r:id="rId9"/>
    <p:sldId id="351" r:id="rId10"/>
    <p:sldId id="389" r:id="rId11"/>
    <p:sldId id="480" r:id="rId12"/>
    <p:sldId id="481" r:id="rId13"/>
    <p:sldId id="482" r:id="rId14"/>
    <p:sldId id="483" r:id="rId15"/>
    <p:sldId id="48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k` 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3962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]¦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phbv¡p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k`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icocambncn¡p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ASnØm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kz`mhamWp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]¦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phbv¡Â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IpjvTtcmKnIsf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cnNcn¨v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IpjvTtcmKnbmbn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acn¨p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^m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Umanb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ImcpWy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¯\§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Ähgn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Xs¶ A½bmbn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amdnb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aZÀsXtckbpw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k`bv¡p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A`nam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34794" y="4343400"/>
            <a:ext cx="6613806" cy="2514600"/>
            <a:chOff x="914400" y="4343400"/>
            <a:chExt cx="6613806" cy="2514600"/>
          </a:xfrm>
        </p:grpSpPr>
        <p:pic>
          <p:nvPicPr>
            <p:cNvPr id="4098" name="Picture 2" descr="D:\web photo\class 8\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4400" y="4343400"/>
              <a:ext cx="2441292" cy="2514600"/>
            </a:xfrm>
            <a:prstGeom prst="rect">
              <a:avLst/>
            </a:prstGeom>
            <a:noFill/>
          </p:spPr>
        </p:pic>
        <p:pic>
          <p:nvPicPr>
            <p:cNvPr id="4099" name="Picture 3" descr="D:\web photo\class 8\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52800" y="4343400"/>
              <a:ext cx="4175406" cy="25146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A¸ 4:32þ5:11)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Gähpw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Ffnb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Cu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ktlmZc·mcnÂ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\v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CXp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sNbvXp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sImSp¯t¸mÄ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F\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n¡pXs¶bmWp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sNbvXpX¶Xv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a¯m</a:t>
            </a:r>
            <a:r>
              <a:rPr lang="en-US" sz="3000" dirty="0">
                <a:latin typeface="ML-Aathira" pitchFamily="82" charset="0"/>
              </a:rPr>
              <a:t> 25:40)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Ffnbhcmb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R§Ä¡pth­n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kzbw</a:t>
            </a:r>
            <a:r>
              <a:rPr lang="en-US" sz="3000" b="1" dirty="0">
                <a:latin typeface="ML-Aathira" pitchFamily="82" charset="0"/>
              </a:rPr>
              <a:t> ]¦</a:t>
            </a:r>
            <a:r>
              <a:rPr lang="en-US" sz="3000" b="1" dirty="0" err="1">
                <a:latin typeface="ML-Aathira" pitchFamily="82" charset="0"/>
              </a:rPr>
              <a:t>ph¨p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A§v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ÂInbn«pÅ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\§Ä </a:t>
            </a:r>
            <a:r>
              <a:rPr lang="en-US" sz="3000" b="1" dirty="0" err="1">
                <a:latin typeface="ML-Aathira" pitchFamily="82" charset="0"/>
              </a:rPr>
              <a:t>aäpÅhÀ¡mbn</a:t>
            </a:r>
            <a:r>
              <a:rPr lang="en-US" sz="3000" b="1" dirty="0">
                <a:latin typeface="ML-Aathira" pitchFamily="82" charset="0"/>
              </a:rPr>
              <a:t> ]¦phbv¡m³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200" dirty="0">
              <a:latin typeface="ML-TTIndulekhaHeavy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mTnIsf</a:t>
            </a:r>
            <a:r>
              <a:rPr lang="en-US" sz="3000" b="1" dirty="0">
                <a:latin typeface="ML-Aathira" pitchFamily="82" charset="0"/>
              </a:rPr>
              <a:t> klmbn¡m³ Rm³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kabhpw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IgnhpIfpw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ntbmKn¡pw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492679"/>
            <a:ext cx="6248400" cy="4365321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003686" y="1447800"/>
            <a:ext cx="7277954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k` : ]¦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phbv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-¡p-¶-h-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cpsS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kaqlw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</p:txBody>
      </p:sp>
      <p:pic>
        <p:nvPicPr>
          <p:cNvPr id="1026" name="Picture 2" descr="E:\NEW POWER POINT 2013\class 3 bit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04800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905000"/>
            <a:ext cx="8001000" cy="4953000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Xs¶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ChÀ¡p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`£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sImSp¡phn³. A{´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tbmkv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dªp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A©p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mÀenb¸hpw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c­p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ao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ssIhiapÅ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Ip«n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ChnsSbp­v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F¶mÂ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AXpsIm­´mIm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? P\§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sf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]´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nIfmbn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Ccp¯phm³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AhtcmSp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dªp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A\´cw Cutim  A¸hpw ao\pw, BioÀhZn¨v       hnf¼m\mbn Ahsc GÂ]n¨p. AhÀ `£n¨p             Xr]vXcmbn. tijn¨ IjW§Ä ]{´­p Ip« \ndsb tiJcn¡pIbpw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sNbvXp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0"/>
            <a:ext cx="3536950" cy="232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28600" y="1524000"/>
            <a:ext cx="868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]¦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phbv¡Â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aninlmbpsS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PohnX¯nepw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[\¯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BZnak`bpsS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amXrI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BZnak`bpsS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[\w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D°m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nepÅ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Xymi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]¦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phbv¡m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_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enbÀ¸Whpw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]¦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phbv¡epw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]¦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phbv¡p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k`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533400"/>
            <a:ext cx="8001000" cy="4191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]¦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phbv¡Â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aninlmbpsS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PohnX¯nepw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[\¯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amwkhpw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càhpw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kzPoh³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sNbvXp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e`n¨Xv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sImSp¡pI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DSp¸p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ssIhiam¡m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Kln¡p¶h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tae¦nIqSn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hn«psImSp¡pI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heXpssI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sN¿p¶sXs´¶v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CSXpssI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Adnbm¯hn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24000" y="4648200"/>
            <a:ext cx="5965627" cy="2209800"/>
            <a:chOff x="1524000" y="4648200"/>
            <a:chExt cx="5965627" cy="2209800"/>
          </a:xfrm>
        </p:grpSpPr>
        <p:pic>
          <p:nvPicPr>
            <p:cNvPr id="2051" name="Picture 3" descr="D:\web photo\class 8\1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24000" y="4648200"/>
              <a:ext cx="3057395" cy="2209800"/>
            </a:xfrm>
            <a:prstGeom prst="rect">
              <a:avLst/>
            </a:prstGeom>
            <a:noFill/>
          </p:spPr>
        </p:pic>
        <p:pic>
          <p:nvPicPr>
            <p:cNvPr id="2052" name="Picture 4" descr="D:\web photo\class 8\2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0" y="4648200"/>
              <a:ext cx="2917627" cy="22098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533400"/>
            <a:ext cx="8001000" cy="2514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BZnak`bpsS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amXrI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kz´ambp­mbncp¶hsbÃmw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In«nb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A¸kvtXme·mcpsS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ImÂ¡eÀ¸n¨p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AXv  Hmtcmcp¯À¡pw Bhiya\pkcn¨v  hnXcWw sN¿s¸«p.</a:t>
            </a:r>
          </a:p>
        </p:txBody>
      </p:sp>
      <p:pic>
        <p:nvPicPr>
          <p:cNvPr id="3074" name="Picture 2" descr="D:\web photo\class 8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7193" y="2514600"/>
            <a:ext cx="2922607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220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BZnak`bpsS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[\w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kzoImcyamb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enbmWv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hÀ¯nIÄ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IqSmsXbpÅ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AXnÂ¯s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nÀPohamWv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sp>
        <p:nvSpPr>
          <p:cNvPr id="3" name="Content Placeholder 5"/>
          <p:cNvSpPr txBox="1">
            <a:spLocks/>
          </p:cNvSpPr>
          <p:nvPr/>
        </p:nvSpPr>
        <p:spPr>
          <a:xfrm>
            <a:off x="304800" y="2743200"/>
            <a:ext cx="8534400" cy="4038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D°m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\¯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nepÅ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{]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Xymi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, ]¦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phbv¡m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pÅ</a:t>
            </a: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t{]</a:t>
            </a: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cW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ML-Aathira" pitchFamily="82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`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uanIambXnepÅ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kpc£nXXzw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shSnbp¶hÀt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¡ ]¦phbv¡m³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Ignbp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 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temI¯nepÅsXÃmw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\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izcamsW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¶pw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Fs´Ãmw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k¼mZn¨pIq«nbmepw acn¡pt¼mÄ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H¶pw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IqsS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sIm­pt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]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mIp¶nsÃ¶papÅ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Úm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amWv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a\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pjys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 ]¦phbv¡m³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klmbn¡p¶Xv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AXphgn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acWtijhpw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IqsShcm³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IgnhpÅ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kÂ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{]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hr¯nIÄ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sN¿m³ Ah³ t{]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cnX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mIp¶p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2667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_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enbÀ¸Whpw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]¦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phbv¡epw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hnip²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apdn¨v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A¸hpw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]¦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phbv¡s¸Sp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]m\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nbhpw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Ikaql¯n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IÀaaWvUe§fnÂ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apdn¨v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hnf¼m\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Blzm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ÂIp¶Xv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7891</TotalTime>
  <Words>376</Words>
  <Application>Microsoft Office PowerPoint</Application>
  <PresentationFormat>On-screen Show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316</cp:revision>
  <dcterms:created xsi:type="dcterms:W3CDTF">2013-05-21T03:50:53Z</dcterms:created>
  <dcterms:modified xsi:type="dcterms:W3CDTF">2013-10-09T08:15:49Z</dcterms:modified>
</cp:coreProperties>
</file>